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1"/>
  </p:notesMasterIdLst>
  <p:handoutMasterIdLst>
    <p:handoutMasterId r:id="rId12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6858000" cy="9906000" type="A4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3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613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613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613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46288" y="758825"/>
            <a:ext cx="2625725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35" tIns="46817" rIns="93635" bIns="46817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670" y="4807821"/>
            <a:ext cx="5374960" cy="4554690"/>
          </a:xfrm>
          <a:prstGeom prst="rect">
            <a:avLst/>
          </a:prstGeom>
        </p:spPr>
        <p:txBody>
          <a:bodyPr vert="horz" lIns="93635" tIns="46817" rIns="93635" bIns="4681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613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08,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11: Software Requirements Engineering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08,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11: Software Requirements Engineering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Oct 08,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11: Software Requirements Engineering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28084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9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11142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97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09323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045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049654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057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11: Software Requirements Engineering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9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8309909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144</Words>
  <Application>Microsoft Office PowerPoint</Application>
  <PresentationFormat>A4 Paper (210x297 mm)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2011-10-08T04:44:43Z</cp:lastPrinted>
  <dcterms:created xsi:type="dcterms:W3CDTF">2002-03-12T03:05:55Z</dcterms:created>
  <dcterms:modified xsi:type="dcterms:W3CDTF">2011-10-08T04:44:52Z</dcterms:modified>
</cp:coreProperties>
</file>